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40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16"/>
    <a:srgbClr val="FFE699"/>
    <a:srgbClr val="9F732A"/>
    <a:srgbClr val="D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7" autoAdjust="0"/>
    <p:restoredTop sz="94660"/>
  </p:normalViewPr>
  <p:slideViewPr>
    <p:cSldViewPr snapToGrid="0">
      <p:cViewPr>
        <p:scale>
          <a:sx n="75" d="100"/>
          <a:sy n="75" d="100"/>
        </p:scale>
        <p:origin x="106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D3CB-6863-46B9-9FE1-40391E75A563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D164-3BA6-45D0-83C7-7A3F0AD27B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背景：企业历史，现有规模，市场现状，消费者喜好，竞争现状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目标：增长率，销售量，市场占有率，点击，转换，曝光，领导满意，团队满意，经销商满意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创意：如何从创意到最终执行的完整过程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结果：应前面目标的结果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分析：即参赛公司来分析这个案例为何做得出色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70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F057BA6-CB37-446C-9DE4-E63C669FE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4C70F0-D207-4E88-8FEC-025F129F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27909D-6FC3-452E-A742-F1F20A1CE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500693" y="5665120"/>
            <a:ext cx="2576507" cy="476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输入预算选择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000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403" y="498363"/>
            <a:ext cx="10515600" cy="293636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D7001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B99F-2628-4767-B74F-C4F635259BA0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381-C3F9-4566-8ABF-789D531CE4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32557"/>
            <a:ext cx="12192000" cy="126000"/>
          </a:xfrm>
          <a:prstGeom prst="rect">
            <a:avLst/>
          </a:prstGeom>
          <a:solidFill>
            <a:srgbClr val="D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-1"/>
            <a:ext cx="125206" cy="792000"/>
          </a:xfrm>
          <a:prstGeom prst="rect">
            <a:avLst/>
          </a:prstGeom>
          <a:solidFill>
            <a:srgbClr val="D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D4B0E4F-76BB-4DC8-A6E2-9497F3662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00" y="0"/>
            <a:ext cx="790800" cy="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, 鸟, 雉, 刷子&#10;&#10;AI 生成的内容可能不正确。">
            <a:extLst>
              <a:ext uri="{FF2B5EF4-FFF2-40B4-BE49-F238E27FC236}">
                <a16:creationId xmlns:a16="http://schemas.microsoft.com/office/drawing/2014/main" id="{123F29A8-428A-A23C-DE32-8E2BAA4A0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b="108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A1D1FE-D6C8-A7E0-C525-31F954CA3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" y="394493"/>
            <a:ext cx="834784" cy="927538"/>
          </a:xfrm>
          <a:prstGeom prst="rect">
            <a:avLst/>
          </a:prstGeom>
        </p:spPr>
      </p:pic>
      <p:pic>
        <p:nvPicPr>
          <p:cNvPr id="12" name="图片 11" descr="文本&#10;&#10;AI 生成的内容可能不正确。">
            <a:extLst>
              <a:ext uri="{FF2B5EF4-FFF2-40B4-BE49-F238E27FC236}">
                <a16:creationId xmlns:a16="http://schemas.microsoft.com/office/drawing/2014/main" id="{7D854E52-4FD8-5A1F-3C60-D1C1FBCCBD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34" y="1772705"/>
            <a:ext cx="7060566" cy="35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鸟, 雉, 刷子&#10;&#10;AI 生成的内容可能不正确。">
            <a:extLst>
              <a:ext uri="{FF2B5EF4-FFF2-40B4-BE49-F238E27FC236}">
                <a16:creationId xmlns:a16="http://schemas.microsoft.com/office/drawing/2014/main" id="{697EB61D-3FA3-8915-C79E-E204580A0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b="108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A1D1FE-D6C8-A7E0-C525-31F954CA3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" y="394493"/>
            <a:ext cx="834784" cy="927538"/>
          </a:xfrm>
          <a:prstGeom prst="rect">
            <a:avLst/>
          </a:prstGeom>
        </p:spPr>
      </p:pic>
      <p:pic>
        <p:nvPicPr>
          <p:cNvPr id="4" name="图片 3" descr="文本&#10;&#10;AI 生成的内容可能不正确。">
            <a:extLst>
              <a:ext uri="{FF2B5EF4-FFF2-40B4-BE49-F238E27FC236}">
                <a16:creationId xmlns:a16="http://schemas.microsoft.com/office/drawing/2014/main" id="{FDE50973-04D1-AE40-28CE-14C2D462D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88824"/>
            <a:ext cx="6312124" cy="38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9D3F7B36-3AB1-4DA4-BA74-3B532BB18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4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2611836" y="4785771"/>
            <a:ext cx="8766569" cy="10147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输入作品名称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798513" y="2986261"/>
            <a:ext cx="4468812" cy="8854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输入品牌名称</a:t>
            </a:r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09594" y="2986261"/>
            <a:ext cx="4468812" cy="8854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输入公司名称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B4D0D5-617E-45E6-AC12-3B2A25DDD4ED}"/>
              </a:ext>
            </a:extLst>
          </p:cNvPr>
          <p:cNvSpPr/>
          <p:nvPr userDrawn="1"/>
        </p:nvSpPr>
        <p:spPr>
          <a:xfrm>
            <a:off x="0" y="0"/>
            <a:ext cx="209550" cy="952500"/>
          </a:xfrm>
          <a:prstGeom prst="rect">
            <a:avLst/>
          </a:prstGeom>
          <a:solidFill>
            <a:srgbClr val="D5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EC37DD4-3E07-4708-81AE-CF2B8CBCFF6D}"/>
              </a:ext>
            </a:extLst>
          </p:cNvPr>
          <p:cNvSpPr/>
          <p:nvPr userDrawn="1"/>
        </p:nvSpPr>
        <p:spPr>
          <a:xfrm>
            <a:off x="-9526" y="6667500"/>
            <a:ext cx="12201525" cy="190500"/>
          </a:xfrm>
          <a:prstGeom prst="rect">
            <a:avLst/>
          </a:prstGeom>
          <a:solidFill>
            <a:srgbClr val="D5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9E420A-1C15-4179-96C1-4E43077663DA}"/>
              </a:ext>
            </a:extLst>
          </p:cNvPr>
          <p:cNvSpPr txBox="1"/>
          <p:nvPr userDrawn="1"/>
        </p:nvSpPr>
        <p:spPr>
          <a:xfrm>
            <a:off x="504824" y="490835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500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背景诠释</a:t>
            </a:r>
          </a:p>
        </p:txBody>
      </p:sp>
      <p:pic>
        <p:nvPicPr>
          <p:cNvPr id="13" name="图片 12" descr="徽标&#10;&#10;描述已自动生成">
            <a:extLst>
              <a:ext uri="{FF2B5EF4-FFF2-40B4-BE49-F238E27FC236}">
                <a16:creationId xmlns:a16="http://schemas.microsoft.com/office/drawing/2014/main" id="{DC080EB2-4D5D-42C9-A768-A55ED7DB6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37" y="133486"/>
            <a:ext cx="795716" cy="884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D6FC790-3692-4B71-A2C1-2366B55D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意诠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38691F-416F-40A8-BA2C-D1C51BC03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结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18AA75-53DE-45A4-99A7-B917541C0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C4FA-2C2F-498E-82B3-0A8EE9A836D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17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7D938FB-F59E-47BB-B522-F7EE1D6A9D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91E8B5-A1E1-4D74-9282-F6CC84931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0EDD6B7-D162-4350-9A3B-3557AF02C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D6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76</Words>
  <Application>Microsoft Office PowerPoint</Application>
  <PresentationFormat>宽屏</PresentationFormat>
  <Paragraphs>11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 ye</dc:creator>
  <cp:lastModifiedBy>caliven</cp:lastModifiedBy>
  <cp:revision>57</cp:revision>
  <dcterms:created xsi:type="dcterms:W3CDTF">2021-03-17T12:37:00Z</dcterms:created>
  <dcterms:modified xsi:type="dcterms:W3CDTF">2025-03-31T08:23:16Z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EF6EBFAE62B94E87ADB8485EF5F14AB4</vt:lpwstr>
  </property>
  <property fmtid="{D5CDD505-2E9C-101B-9397-08002B2CF9AE}" pid="3" name="KSOProductBuildVer">
    <vt:lpwstr>2052-11.1.0.10356</vt:lpwstr>
  </property>
</Properties>
</file>